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5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4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br>
              <a:rPr lang="en-US" altLang="zh-TW" dirty="0"/>
            </a:br>
            <a:r>
              <a:rPr lang="en-US" altLang="zh-TW" dirty="0"/>
              <a:t> LINE</a:t>
            </a:r>
            <a:r>
              <a:rPr lang="zh-TW" altLang="en-US" dirty="0"/>
              <a:t> </a:t>
            </a:r>
            <a:r>
              <a:rPr lang="en-US" altLang="zh-TW" dirty="0"/>
              <a:t>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指導教授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因此用</a:t>
            </a:r>
            <a:r>
              <a:rPr lang="en-US" altLang="zh-TW" sz="6000" dirty="0"/>
              <a:t>Line</a:t>
            </a:r>
            <a:r>
              <a:rPr lang="zh-TW" altLang="en-US" sz="6000" dirty="0"/>
              <a:t>的人數</a:t>
            </a:r>
            <a:endParaRPr lang="en-US" altLang="zh-TW" sz="6000" dirty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超過</a:t>
            </a:r>
            <a:r>
              <a:rPr lang="en-US" altLang="zh-TW" sz="6000" dirty="0"/>
              <a:t>2000</a:t>
            </a:r>
            <a:r>
              <a:rPr lang="zh-TW" altLang="en-US" sz="6000" dirty="0"/>
              <a:t>萬人</a:t>
            </a:r>
            <a:endParaRPr lang="en-US" altLang="zh-TW" sz="6000" dirty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95334" y="1442937"/>
            <a:ext cx="2815066" cy="5008471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5333" y="1442937"/>
            <a:ext cx="2833240" cy="5040806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方便快速的多種篩選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與主要功能</a:t>
            </a:r>
            <a:r>
              <a:rPr lang="zh-TW" altLang="en-US"/>
              <a:t>無關的額外對話</a:t>
            </a:r>
            <a:r>
              <a:rPr lang="zh-TW" altLang="en-US" dirty="0"/>
              <a:t>系統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9767" y="1364250"/>
            <a:ext cx="2865865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54587" y="1362110"/>
            <a:ext cx="2867068" cy="5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837" y="0"/>
            <a:ext cx="11967162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非制式的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對話系統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Messaging API </a:t>
            </a:r>
            <a:r>
              <a:rPr kumimoji="1" lang="zh-TW" altLang="en-US" sz="2400" dirty="0">
                <a:latin typeface="+mn-ea"/>
              </a:rPr>
              <a:t>  訊息傳遞的管道</a:t>
            </a:r>
            <a:r>
              <a:rPr kumimoji="1" lang="en-US" altLang="zh-TW" sz="2400" dirty="0">
                <a:latin typeface="+mn-ea"/>
              </a:rPr>
              <a:t> </a:t>
            </a: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GitHub</a:t>
            </a:r>
            <a:r>
              <a:rPr kumimoji="1" lang="zh-TW" altLang="en-US" sz="2400" dirty="0">
                <a:latin typeface="+mn-ea"/>
              </a:rPr>
              <a:t>   </a:t>
            </a:r>
            <a:r>
              <a:rPr lang="zh-TW" altLang="en-US" sz="2400" dirty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MongoDB</a:t>
            </a:r>
            <a:r>
              <a:rPr kumimoji="1" lang="zh-TW" altLang="en-US" sz="2400" dirty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</a:p>
          <a:p>
            <a:r>
              <a:rPr lang="zh-TW" altLang="en-US" sz="2400" dirty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目前運行的程式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額外套件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活動紀錄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目前排程中的爬蟲程式</a:t>
            </a: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顯示尾端的</a:t>
            </a:r>
            <a:r>
              <a:rPr lang="en-US" altLang="zh-TW" sz="2800" dirty="0">
                <a:solidFill>
                  <a:srgbClr val="FF0000"/>
                </a:solidFill>
              </a:rPr>
              <a:t> Event </a:t>
            </a:r>
            <a:r>
              <a:rPr lang="en-US" altLang="zh-TW" sz="2800" dirty="0" err="1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可以得知 </a:t>
            </a:r>
            <a:r>
              <a:rPr lang="en-US" altLang="zh-TW" sz="2800" dirty="0">
                <a:solidFill>
                  <a:srgbClr val="FF0000"/>
                </a:solidFill>
              </a:rPr>
              <a:t>Error </a:t>
            </a:r>
            <a:r>
              <a:rPr lang="zh-TW" altLang="en-US" sz="2800" dirty="0">
                <a:solidFill>
                  <a:srgbClr val="FF0000"/>
                </a:solidFill>
              </a:rPr>
              <a:t>以及 </a:t>
            </a:r>
            <a:r>
              <a:rPr lang="en-US" altLang="zh-TW" sz="2800" dirty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顯示所更改的程式碼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顯示所更改的檔案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更改項目與留言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可以同時上傳與下載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>
                <a:solidFill>
                  <a:srgbClr val="FF0000"/>
                </a:solidFill>
              </a:rPr>
              <a:t>GitHub </a:t>
            </a:r>
            <a:r>
              <a:rPr lang="zh-TW" altLang="en-US" sz="2800" dirty="0">
                <a:solidFill>
                  <a:srgbClr val="FF0000"/>
                </a:solidFill>
              </a:rPr>
              <a:t>與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連結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建立連結和上傳方式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對話意圖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意圖結果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對話內容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分析結果</a:t>
            </a: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3348327"/>
            <a:ext cx="2085975" cy="34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309563"/>
            <a:ext cx="1790700" cy="2581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20" y="101601"/>
            <a:ext cx="4312963" cy="3376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820" y="3944363"/>
            <a:ext cx="9619817" cy="2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希望可以分辨使用者的意圖是單純查詢還是聊天，以簡短流程</a:t>
            </a:r>
            <a:endParaRPr lang="en-US" altLang="zh-TW" dirty="0"/>
          </a:p>
          <a:p>
            <a:r>
              <a:rPr lang="zh-TW" altLang="en-US" dirty="0"/>
              <a:t>增加所提供的資料，在聊天過程中可以導引出更多不同的結果</a:t>
            </a:r>
            <a:endParaRPr lang="en-US" altLang="zh-TW" dirty="0"/>
          </a:p>
          <a:p>
            <a:r>
              <a:rPr lang="zh-TW" altLang="en-US" dirty="0"/>
              <a:t>增加更多私人使用的權限功能，例如</a:t>
            </a:r>
            <a:r>
              <a:rPr lang="en-US" altLang="zh-TW" dirty="0"/>
              <a:t>:</a:t>
            </a:r>
            <a:r>
              <a:rPr lang="zh-TW" altLang="en-US" dirty="0"/>
              <a:t>登入系統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必須進行資訊呈現的改革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資訊爆炸的時代難以吸收雜亂無章的資訊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427</Words>
  <Application>Microsoft Office PowerPoint</Application>
  <PresentationFormat>寬螢幕</PresentationFormat>
  <Paragraphs>104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Calibri</vt:lpstr>
      <vt:lpstr>Corbel</vt:lpstr>
      <vt:lpstr>Wingdings 2</vt:lpstr>
      <vt:lpstr>框架</vt:lpstr>
      <vt:lpstr>中原大學即時資訊助手  LINE 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佑任 林</cp:lastModifiedBy>
  <cp:revision>121</cp:revision>
  <dcterms:created xsi:type="dcterms:W3CDTF">2020-10-04T09:33:21Z</dcterms:created>
  <dcterms:modified xsi:type="dcterms:W3CDTF">2020-11-24T10:14:32Z</dcterms:modified>
</cp:coreProperties>
</file>